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sldIdLst>
    <p:sldId id="269" r:id="rId2"/>
    <p:sldId id="257" r:id="rId3"/>
    <p:sldId id="276" r:id="rId4"/>
    <p:sldId id="279" r:id="rId5"/>
    <p:sldId id="277" r:id="rId6"/>
    <p:sldId id="258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AA47829-FD8B-4D4D-A9D4-1E314A78C1E3}">
          <p14:sldIdLst>
            <p14:sldId id="269"/>
            <p14:sldId id="257"/>
            <p14:sldId id="276"/>
            <p14:sldId id="279"/>
            <p14:sldId id="27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nka1996.ru@mail.ru" initials="m" lastIdx="2" clrIdx="0">
    <p:extLst>
      <p:ext uri="{19B8F6BF-5375-455C-9EA6-DF929625EA0E}">
        <p15:presenceInfo xmlns:p15="http://schemas.microsoft.com/office/powerpoint/2012/main" userId="3f30a7807d3c87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ableStyles" Target="tableStyle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heme" Target="theme/theme1.xml" /><Relationship Id="rId5" Type="http://schemas.openxmlformats.org/officeDocument/2006/relationships/slide" Target="slides/slide4.xml" /><Relationship Id="rId1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D4333-8765-4373-994B-B2C4CD30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75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30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4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56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52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77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3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85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40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36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25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0211F-5DAB-494F-AF3E-16B93A60AB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F820C-B785-448C-93BD-B7ED23A5B33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15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C24218-29D0-43E7-B973-3A86BC18B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6" y="1668545"/>
            <a:ext cx="7199313" cy="39443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645BE-4112-4B68-BCBC-8420E6FC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562" y="858459"/>
            <a:ext cx="8957042" cy="2225609"/>
          </a:xfrm>
        </p:spPr>
        <p:txBody>
          <a:bodyPr>
            <a:noAutofit/>
          </a:bodyPr>
          <a:lstStyle/>
          <a:p>
            <a:r>
              <a:rPr lang="ru-RU" sz="3600" b="1" dirty="0"/>
              <a:t>ПРОГРАММНАЯ СИСТЕМА ДЛЯ НАВИГАЦИИ В АКВАТОРИИ НА ОСНОВЕ КЛАСТЕРИЗАЦИИ ТРАЕКТОРИЙ ДВИЖЕНИЯ СУДОВ</a:t>
            </a:r>
            <a:br>
              <a:rPr lang="ru-RU" sz="3600" b="1" dirty="0"/>
            </a:br>
            <a:endParaRPr lang="ru-RU" sz="36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AD545E-19C1-4929-97E1-2CD84DFF1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03" y="6226439"/>
            <a:ext cx="9440144" cy="529599"/>
          </a:xfrm>
        </p:spPr>
        <p:txBody>
          <a:bodyPr>
            <a:normAutofit/>
          </a:bodyPr>
          <a:lstStyle/>
          <a:p>
            <a:r>
              <a:rPr lang="ru-RU" sz="2000" dirty="0"/>
              <a:t>Подготовили: Дудко Денис Олегович и Сазонтова Мария Дмитриевна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864607-9450-4E19-81D2-2CEC1CCA0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70" y="2915005"/>
            <a:ext cx="5460333" cy="35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C8493C9-2B72-4F13-B955-226C5D038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701" y="869623"/>
            <a:ext cx="8999456" cy="5118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Обеспечение навигационной безопасности движения является </a:t>
            </a:r>
            <a:r>
              <a:rPr lang="ru-RU" sz="2400" b="1" dirty="0"/>
              <a:t>главной проблемой</a:t>
            </a:r>
            <a:r>
              <a:rPr lang="ru-RU" sz="2400" dirty="0"/>
              <a:t>, решаемой судоводителями и операторами береговых служб при эксплуатации морских судов, а точнее:</a:t>
            </a:r>
          </a:p>
          <a:p>
            <a:pPr marL="0" indent="0">
              <a:buNone/>
            </a:pPr>
            <a:endParaRPr lang="ru-RU" sz="2400" dirty="0"/>
          </a:p>
          <a:p>
            <a:pPr lvl="2"/>
            <a:r>
              <a:rPr lang="ru-RU" sz="2400" dirty="0"/>
              <a:t>оценка риска опасного сближения</a:t>
            </a:r>
          </a:p>
          <a:p>
            <a:pPr lvl="2"/>
            <a:r>
              <a:rPr lang="ru-RU" sz="2400" dirty="0"/>
              <a:t>предупреждение опасного сближения </a:t>
            </a:r>
          </a:p>
          <a:p>
            <a:pPr lvl="2"/>
            <a:r>
              <a:rPr lang="ru-RU" sz="2400" dirty="0"/>
              <a:t>планирование траектории безопасного движения </a:t>
            </a:r>
          </a:p>
          <a:p>
            <a:pPr lvl="2"/>
            <a:endParaRPr lang="ru-RU" sz="2400" dirty="0"/>
          </a:p>
          <a:p>
            <a:pPr marL="0" indent="0">
              <a:buNone/>
            </a:pPr>
            <a:r>
              <a:rPr lang="ru-RU" sz="2400" b="1" dirty="0"/>
              <a:t>В условиях нагруженного трафика </a:t>
            </a:r>
            <a:r>
              <a:rPr lang="ru-RU" sz="2400" dirty="0"/>
              <a:t>требуется разработка новых методов в области безопасного судовождения, оптимизирующих работу бортовых и береговых систем управления движением.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03BB58-DE7B-491E-936F-49B0D4A5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73" y="1743958"/>
            <a:ext cx="3909110" cy="424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DFFAAB-3755-441C-BA67-24EF8BEB2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2" y="-84841"/>
            <a:ext cx="10497532" cy="62985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CC64C43-A92E-426D-8A9D-976749B6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2" y="1555038"/>
            <a:ext cx="109453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Определение схем движения может осуществляться путём </a:t>
            </a:r>
            <a:r>
              <a:rPr lang="ru-RU" sz="2400" b="1" dirty="0"/>
              <a:t>выделения устоявшихся, выработанных эксплуатационной практикой паттернов движения </a:t>
            </a:r>
            <a:r>
              <a:rPr lang="ru-RU" sz="2400" dirty="0"/>
              <a:t>конкретной морской акватории. 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8E9804-5079-4AB7-9238-9843C8F64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19" y="2473383"/>
            <a:ext cx="2510685" cy="30758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4011CB-A856-47CE-8A14-092954D9B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4674" y="3230448"/>
            <a:ext cx="2361326" cy="282957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C01025-4E51-4CCC-BD9C-659B0D947619}"/>
              </a:ext>
            </a:extLst>
          </p:cNvPr>
          <p:cNvSpPr/>
          <p:nvPr/>
        </p:nvSpPr>
        <p:spPr>
          <a:xfrm>
            <a:off x="687371" y="701193"/>
            <a:ext cx="107473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Одним из элементов организации коллективного движения на море является система </a:t>
            </a:r>
            <a:r>
              <a:rPr lang="ru-RU" sz="2400" b="1" dirty="0"/>
              <a:t>установления путей движения судов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06D237-08D3-4924-AF2D-F8420AFA4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903">
            <a:off x="7916231" y="3037472"/>
            <a:ext cx="4206637" cy="26629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CBCDA-D66B-4CC3-B0C4-79B0A4E4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Что Вы получите: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3AD158D-6845-4E1A-BCE6-A64AA0FE3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50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Приложение, которое проложит маршрут в акватории наиболее оптимально!</a:t>
            </a:r>
          </a:p>
          <a:p>
            <a:pPr marL="0" indent="0">
              <a:buNone/>
            </a:pPr>
            <a:r>
              <a:rPr lang="ru-RU" u="sng" dirty="0"/>
              <a:t>Как это работает?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A28A8FE-978C-4F6A-A52F-2ED0F92C4F54}"/>
              </a:ext>
            </a:extLst>
          </p:cNvPr>
          <p:cNvSpPr txBox="1">
            <a:spLocks/>
          </p:cNvSpPr>
          <p:nvPr/>
        </p:nvSpPr>
        <p:spPr>
          <a:xfrm>
            <a:off x="838199" y="2985941"/>
            <a:ext cx="77024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На вход подаются данные о маршрутах судов в акватории с открытых интернет-ресурсов, например, </a:t>
            </a:r>
            <a:r>
              <a:rPr lang="en-US" sz="2400" dirty="0"/>
              <a:t>Marine Traffic </a:t>
            </a:r>
            <a:r>
              <a:rPr lang="ru-RU" sz="24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Далее эти данные анализируются с помощью алгоритмов кластеризации и разбиваются на «полигоны»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На основе этих «полигонов» прокладывается наиболее оптимальный маршрут в заданной акватории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19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EF62F-8480-4B03-B3D1-D1D0F050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26" y="437249"/>
            <a:ext cx="10515600" cy="1325563"/>
          </a:xfrm>
        </p:spPr>
        <p:txBody>
          <a:bodyPr/>
          <a:lstStyle/>
          <a:p>
            <a:r>
              <a:rPr lang="ru-RU" dirty="0"/>
              <a:t>Как это будет выглядеть: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994A50-DBC9-461B-B5A6-04A9F140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8" y="1937655"/>
            <a:ext cx="5185526" cy="29826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188894-3E45-4A61-AD9E-5CB4D7489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8166"/>
            <a:ext cx="5185526" cy="298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4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485A9E-DD7B-4763-97AF-106AFD36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37" y="204640"/>
            <a:ext cx="6448720" cy="64487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C6E71-2604-4D43-A2E5-434AB35F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ru-RU" dirty="0"/>
              <a:t>Почему Вам это нужно?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4CF703E-B2D6-4316-BB33-EB868CD8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/>
              <a:t>Используя полученную схему движения, планировщик маршрута сможет проложить маршрут с учётом особенностей движения и насыщенности трафика в акватории;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Зная схему движения, можно отследить суда, требующие внимания – резкий переход между стандартными линиями движения может говорить о незаконной деятельности судна;</a:t>
            </a:r>
          </a:p>
          <a:p>
            <a:endParaRPr lang="ru-RU" sz="2400" dirty="0"/>
          </a:p>
          <a:p>
            <a:r>
              <a:rPr lang="ru-RU" sz="2400" dirty="0"/>
              <a:t>Планирование маршрутов судов на основе информации о характерном движении представляется актуальным в том числе в свете перспективного развития беспилотного судоходства.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6473710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w927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powerpointbase.com-w927</Template>
  <TotalTime>2080</TotalTime>
  <Words>249</Words>
  <Application>Microsoft Office PowerPoint</Application>
  <PresentationFormat>Широкоэкранный</PresentationFormat>
  <Paragraphs>24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powerpointbase.com-w927</vt:lpstr>
      <vt:lpstr>ПРОГРАММНАЯ СИСТЕМА ДЛЯ НАВИГАЦИИ В АКВАТОРИИ НА ОСНОВЕ КЛАСТЕРИЗАЦИИ ТРАЕКТОРИЙ ДВИЖЕНИЯ СУДОВ </vt:lpstr>
      <vt:lpstr>Презентация PowerPoint</vt:lpstr>
      <vt:lpstr>Презентация PowerPoint</vt:lpstr>
      <vt:lpstr>Что Вы получите:</vt:lpstr>
      <vt:lpstr>Как это будет выглядеть:</vt:lpstr>
      <vt:lpstr>Почему Вам это нужно?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пробник</dc:title>
  <dc:creator>marinka1996.ru@mail.ru</dc:creator>
  <cp:lastModifiedBy>Денис Дудко</cp:lastModifiedBy>
  <cp:revision>34</cp:revision>
  <dcterms:created xsi:type="dcterms:W3CDTF">2021-12-19T04:57:26Z</dcterms:created>
  <dcterms:modified xsi:type="dcterms:W3CDTF">2022-10-20T14:47:51Z</dcterms:modified>
</cp:coreProperties>
</file>